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8" r:id="rId4"/>
    <p:sldId id="271" r:id="rId5"/>
    <p:sldId id="258" r:id="rId6"/>
    <p:sldId id="273" r:id="rId7"/>
    <p:sldId id="259" r:id="rId8"/>
    <p:sldId id="269" r:id="rId9"/>
    <p:sldId id="272" r:id="rId10"/>
    <p:sldId id="270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0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542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89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537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9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9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8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FE2F-F40C-4C7E-9352-C4479ADBE1C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7D933A-79B2-4152-8ADE-8CD857A9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4324/9789276082569-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416" y="247136"/>
            <a:ext cx="11714205" cy="25537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ENERGY-TRANSITION DRIVERS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UGANDA’S DEVELOPMENT PATHWAY?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509" y="4027251"/>
            <a:ext cx="11002104" cy="135214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MAUREEN WANDEKA NAMONO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98854"/>
            <a:ext cx="8911687" cy="1161535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941" y="1381328"/>
            <a:ext cx="9601671" cy="53242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Ansari, D. 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n.d.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report on scenarios of the global fossil fuel 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markets.pdf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Ansari, D., &amp;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(2019). Anticipating global energy, climate and policy in 2055: Constructing qualitative and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narratives.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Research and Social Science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(January),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101250.   	 https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://doi.org/10.1016/j.erss.2019.101250</a:t>
            </a:r>
          </a:p>
          <a:p>
            <a:pPr>
              <a:lnSpc>
                <a:spcPct val="20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Bass, A. E., &amp;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Grøgaard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(2021). The long-term energy transition : Drivers , outcomes , and the role of the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multinational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enterprise.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International Business Studies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807–823. https://doi.org/10.1057/s41267-021-00432-3</a:t>
            </a:r>
          </a:p>
          <a:p>
            <a:pPr>
              <a:lnSpc>
                <a:spcPct val="20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Delbeke, J.,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Runge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-Metzger, A.,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Slingenberg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&amp;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Werksman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(2019). The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agreement.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a Climate-Neutral Europe: Curbing the Trend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24–45.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doi.org/10.4324/9789276082569-2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Commission. (2021). 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Uganda goes green and circular Milestones in the transition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(Vol. 9, Issue November). https://doi.org/10.3389/fenrg.2021.724021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49902"/>
            <a:ext cx="8911687" cy="944380"/>
          </a:xfrm>
        </p:spPr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596" y="863757"/>
            <a:ext cx="8915400" cy="579241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10000"/>
              </a:lnSpc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Ansari, D. (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n.d.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report on scenarios of the global fossil fuel markets.pdf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10000"/>
              </a:lnSpc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Ansari, D., &amp;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(2019). Anticipating global energy, climate and policy in 2055: Constructing qualitative and quantitative narratives.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Research and Social Science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(January), 101250. https://doi.org/10.1016/j.erss.2019.101250</a:t>
            </a:r>
          </a:p>
          <a:p>
            <a:pPr algn="just">
              <a:lnSpc>
                <a:spcPct val="210000"/>
              </a:lnSpc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Bass, A. E., &amp;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Grøgaard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(2021). The long-term energy transition : Drivers , outcomes , and the role of the multinational enterprise.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International Business Studies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807–823. https://doi.org/10.1057/s41267-021-00432-3</a:t>
            </a:r>
          </a:p>
          <a:p>
            <a:pPr algn="just">
              <a:lnSpc>
                <a:spcPct val="210000"/>
              </a:lnSpc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Delbeke, J.,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Runge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-Metzger, A.,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Slingenberg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&amp;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Werksman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(2019). The 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agreement.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a Climate-Neutral Europe: Curbing the Trend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24–45. https://doi.org/10.4324/9789276082569-2</a:t>
            </a:r>
          </a:p>
          <a:p>
            <a:pPr algn="just">
              <a:lnSpc>
                <a:spcPct val="210000"/>
              </a:lnSpc>
            </a:pP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Mercedes, M., &amp; Cantarero, V. (2020). Energy Research &amp; Social Science Of renewable energy , energy democracy , and sustainable development : A roadmap to accelerate the energy transition in developing countries.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Research &amp; Social Science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(July), 101716. https://doi.org/10.1016/j.erss.2020.101716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8897"/>
            <a:ext cx="8911687" cy="1103871"/>
          </a:xfrm>
        </p:spPr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0919"/>
            <a:ext cx="8915400" cy="557701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Nwaneto, U. C.,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Akuru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U. B.,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Udenze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I.,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C., &amp;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Okoro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I. (2019). Economic implications of renewable energy transition in Nigeria.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Conference on the Industrial and Commercial Use of Energy, ICUE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2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Paper, W. W. F. D. (2021).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WWF DISCUSSION PAPER JUST ENERGY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2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Profile, E. (2019).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INDICATORS AND SDGS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2–5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2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Pwc. (2021).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 ENERGY REVIEW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(Vol. 9, Issue November). https://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doi.org/10.3389/fenrg.2021.724021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20000"/>
              </a:lnSpc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UNU-INRA. (2019).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Africa’s development in the age of stranded assets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44. https://i.unu.edu/media/inra.unu.edu/publication/5247/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13038"/>
            <a:ext cx="8911687" cy="11285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 Background of the study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27438"/>
            <a:ext cx="8915400" cy="52969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is one of the key driving forces of 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economy, with the economic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states depending on access to energy especially electricity (Borowski, 2021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 system is going through a transition to renewable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(Nwaneto et al., 2019)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agreement, Article 2.1 (b)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encourages a transition from a fossil-fuel-based economy to a development path with 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greenhouse gas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Delbeke et al., 2019)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89470"/>
            <a:ext cx="8911687" cy="848498"/>
          </a:xfrm>
        </p:spPr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0303"/>
            <a:ext cx="8915400" cy="565939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 energy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gradual rise across Africa with an annual growth rate of 21% between 2010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(Pwc, 2021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2030 Agenda took effect globally, the Uganda government has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Sustainable Development Goals (SDGs) into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plan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Commission, 2021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increased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productivity of households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 through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commerce, service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education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(WWF Paper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6460"/>
            <a:ext cx="8911687" cy="953310"/>
          </a:xfrm>
        </p:spPr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35804" y="836579"/>
            <a:ext cx="9568808" cy="589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1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transition framework for multinational enterprises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Source: Journal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International Business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(Bass &amp;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Grøgaard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</a:p>
          <a:p>
            <a:r>
              <a:rPr lang="en-US" dirty="0" smtClean="0"/>
              <a:t>The study points out the energy-transition drivers both at global and national level and how these drivers influence Uganda’s development pathway.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74" y="1359244"/>
            <a:ext cx="9108349" cy="375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0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80086"/>
            <a:ext cx="8911687" cy="1260389"/>
          </a:xfrm>
        </p:spPr>
        <p:txBody>
          <a:bodyPr/>
          <a:lstStyle/>
          <a:p>
            <a:r>
              <a:rPr lang="en-US" dirty="0" smtClean="0"/>
              <a:t>2.0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60315"/>
            <a:ext cx="8915400" cy="557394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Limiting global warming to 1.5 °C and enabling socio-economic development that is inclusive and equitable are the world’s pressing challenges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(Mercedes &amp; Cantarero, 2020)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the targets of the Paris Agreement on climate change,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forego burning 90% of known reserves of coal, 34% of gas and 26% of oil (UNU-INRA, 2019)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Uganda, hydropower largely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facilitates renewable energy access for social and productive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use, these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powered primarily by biomass and fossil fuels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NATIONAL ENERGY POLICY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6732"/>
            <a:ext cx="8911687" cy="982494"/>
          </a:xfrm>
        </p:spPr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99225"/>
            <a:ext cx="8915400" cy="51653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Fig 2: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 energy consumption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IRENA (2022)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95" y="1653702"/>
            <a:ext cx="8142051" cy="356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0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study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2854"/>
            <a:ext cx="8915400" cy="52351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purpose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this study is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how energy-transition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Uganda’s development pathway.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analyze the energy-transition drivers at the global level.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energy-transition drivers at the national level.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how these drivers influence Uganda’s 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8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8141"/>
            <a:ext cx="8915400" cy="49838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will employ an interdisciplinary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of integrating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foresight analysis and quantitative energy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reflect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interlinked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dynamics associated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development.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foresight analysis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(Ansari et al., 2018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(Ansari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2019), qualitative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 analysis will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future scenarios/narratives about probable changes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dimensions until the year 2050. </a:t>
            </a:r>
          </a:p>
        </p:txBody>
      </p:sp>
    </p:spTree>
    <p:extLst>
      <p:ext uri="{BB962C8B-B14F-4D97-AF65-F5344CB8AC3E}">
        <p14:creationId xmlns:p14="http://schemas.microsoft.com/office/powerpoint/2010/main" val="309614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Count.’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3384"/>
            <a:ext cx="8915400" cy="473675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energy modelling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energy modelling will be used to quantify the energy transition drivers identified through desk research.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Integrating qualitative and Quantitative results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results and the qualitative scenarios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obtain rounded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narratives that describe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considering broader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drivers of energy-transition (Ansari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196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1090</TotalTime>
  <Words>708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Wisp</vt:lpstr>
      <vt:lpstr>HOW DO ENERGY-TRANSITION DRIVERS INFLUENCE UGANDA’S DEVELOPMENT PATHWAY? </vt:lpstr>
      <vt:lpstr>1.0 Background of the study</vt:lpstr>
      <vt:lpstr>Count.’</vt:lpstr>
      <vt:lpstr>Count.’</vt:lpstr>
      <vt:lpstr>2.0 Problem statement</vt:lpstr>
      <vt:lpstr>Count.’</vt:lpstr>
      <vt:lpstr>Purpose of the study</vt:lpstr>
      <vt:lpstr>3.0 Methodology</vt:lpstr>
      <vt:lpstr>Count.’</vt:lpstr>
      <vt:lpstr>References</vt:lpstr>
      <vt:lpstr>Count.’</vt:lpstr>
      <vt:lpstr>Count.’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DRIVERS OF ENERGY TRANSITION AND ITS IMPACT ON THE ECONOMY</dc:title>
  <dc:creator>USER</dc:creator>
  <cp:lastModifiedBy>user</cp:lastModifiedBy>
  <cp:revision>70</cp:revision>
  <dcterms:created xsi:type="dcterms:W3CDTF">2022-10-07T03:19:31Z</dcterms:created>
  <dcterms:modified xsi:type="dcterms:W3CDTF">2022-10-11T04:02:21Z</dcterms:modified>
</cp:coreProperties>
</file>