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7" r:id="rId2"/>
    <p:sldId id="271" r:id="rId3"/>
    <p:sldId id="282" r:id="rId4"/>
    <p:sldId id="274" r:id="rId5"/>
    <p:sldId id="277" r:id="rId6"/>
    <p:sldId id="268" r:id="rId7"/>
    <p:sldId id="281" r:id="rId8"/>
    <p:sldId id="278" r:id="rId9"/>
    <p:sldId id="279" r:id="rId10"/>
    <p:sldId id="270" r:id="rId11"/>
    <p:sldId id="273" r:id="rId12"/>
    <p:sldId id="275" r:id="rId13"/>
    <p:sldId id="276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userId="87130bdeff5143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5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88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3190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0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6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5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8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9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7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1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1A4B-2E5C-446F-BCC3-6845A1AE8096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57BE2F-5D3D-46DA-BA25-63C3B0A0C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95-" TargetMode="External"/><Relationship Id="rId2" Type="http://schemas.openxmlformats.org/officeDocument/2006/relationships/hyperlink" Target="https://doi.org/10.1016/j.enpol.2014.02.03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152" y="609600"/>
            <a:ext cx="4189863" cy="13208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				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09600"/>
            <a:ext cx="11073388" cy="5818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willingness to adopt clean cooking technologies. The case of slums in Kampala.</a:t>
            </a:r>
          </a:p>
          <a:p>
            <a:pPr marL="0" indent="0" algn="just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marL="0" indent="0" algn="just">
              <a:buNone/>
            </a:pPr>
            <a:r>
              <a:rPr lang="en-US" sz="4800" dirty="0" smtClean="0"/>
              <a:t>						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dirty="0" smtClean="0"/>
              <a:t>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LUKYAMUZI VICENT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104633"/>
            <a:ext cx="4508815" cy="6869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study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865"/>
            <a:ext cx="12192000" cy="60391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this study is to assess the willingness of slum dwellers to adopt clean cooking technologies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Objectives of the study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 algn="just">
              <a:buFont typeface="+mj-lt"/>
              <a:buAutoNum type="roman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 the factors affecting the willingness of slum dwellers to adopt to clean cooking technologies.</a:t>
            </a:r>
          </a:p>
          <a:p>
            <a:pPr marL="1943100" lvl="3" indent="-571500" algn="just">
              <a:buFont typeface="+mj-lt"/>
              <a:buAutoNum type="romanU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 algn="just">
              <a:buFont typeface="+mj-lt"/>
              <a:buAutoNum type="roman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estimate how much slum dwellers are willing to pay for clean cooking technologies.</a:t>
            </a:r>
          </a:p>
          <a:p>
            <a:pPr marL="1943100" lvl="3" indent="-571500" algn="just">
              <a:buFont typeface="+mj-lt"/>
              <a:buAutoNum type="romanU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43100" lvl="3" indent="-571500" algn="just">
              <a:buFont typeface="+mj-lt"/>
              <a:buAutoNum type="romanU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differences between women and men’s willingness to pay for the clean cooking technology</a:t>
            </a:r>
          </a:p>
          <a:p>
            <a:pPr lvl="3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7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466" y="119465"/>
            <a:ext cx="3338015" cy="672105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900752"/>
            <a:ext cx="12069170" cy="5813947"/>
          </a:xfrm>
        </p:spPr>
        <p:txBody>
          <a:bodyPr/>
          <a:lstStyle/>
          <a:p>
            <a:pPr algn="just"/>
            <a:endParaRPr lang="en-US" dirty="0" smtClean="0"/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will employ both contingency valuation method (CVM) and choice experimental  method ,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contingency valuation method  will focus on primary data, through questionnaires.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choice experiment method will focus on uncovering and elicit how slum dweller’s preferences on clean cooking technologies.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Venkatachalam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2004)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an all  round description that will analyze the situation of slum dwellers and answer the objectives , both methods will be used.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017" y="163773"/>
            <a:ext cx="3515437" cy="73698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0753"/>
            <a:ext cx="10515600" cy="52762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Aguirre, M.,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Ibikunle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G. (2014). Determinants of renewable energy growth: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global 			sample 		analysis. Energy Policy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69, 374–384.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https://doi.org/10.1016/j.enpol.2014.02.036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Overview, C. (N.D.A). Renewable Energy. 1–8.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Ogwok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Nalumagga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M. (2022).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Ugandas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cooking energy sector : a 		review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		Modern Energy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ooking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ervices ,may ,16-20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Rugadya, M.,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Kamusiime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Nsamba-Gayiiya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E.,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Koojo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 (2008).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Situation Analysis 			of 			Slums in Uganda and National Slum Upgrading Strategy and Action Plan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						Department 		of Human and Settlements: Ministry of Lands, Housing 			and Urban 					Development, 				December, 1–55.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Venkatachalam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L. (2004). The contingent valuation method: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review. Environmental 						Impact Assessment Review,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24(1), 89–124.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https://doi.org/10.1016/S0195-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9255(03)00138-0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068773" cy="726696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28298"/>
            <a:ext cx="10994409" cy="5281683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Exploration, P. (2005). Ministry of Energy and Mineral Development. East, March, 1–2.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UBOS. (2021). Uganda National Household Survey 2019/2020. 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 (WHO). Public health, environmental and social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determinants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health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(PHE), Geneva. 2014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Price, R.A. (2017) 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Clean” Cooking Energy in Uganda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technologies, impacts,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key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enablers to market acceleration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K4D Helpdesk Report.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Brighton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UK: Institute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Development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The </a:t>
            </a:r>
            <a:r>
              <a:rPr lang="en-US" dirty="0"/>
              <a:t>end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sz="3200" b="1" dirty="0" smtClean="0"/>
              <a:t>Thanks for listening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4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40" y="174058"/>
            <a:ext cx="5985681" cy="494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of the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8174"/>
            <a:ext cx="12192000" cy="5779826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United Nations Sustainable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Goal (SDG) 7 focuses on a concerted global effort to ensure access to affordable, reliable, sustainable and modern energy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Target 7.2: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to increase the share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renewable energy in the global energy mix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Renewables deployment has been a component of national planning agenda for many developed  and developing countries over the past few years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(Aguirre &amp;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Ibikunle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</a:p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/>
              <a:t>Vision 2040, </a:t>
            </a:r>
            <a:r>
              <a:rPr lang="en-US" sz="2400" dirty="0"/>
              <a:t>U</a:t>
            </a:r>
            <a:r>
              <a:rPr lang="en-US" sz="2400" dirty="0" smtClean="0"/>
              <a:t>gandans aspire to have access to clean, affordable and reliable energy sources, to facilitate industrialization.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through the National Development Plan (NDP II), NDP III and Energy policy is committed to  increase the use of clean cooking technologies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(NPA, 2020; MEMD, 2019).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0" y="313899"/>
            <a:ext cx="9593925" cy="655092"/>
          </a:xfrm>
        </p:spPr>
        <p:txBody>
          <a:bodyPr>
            <a:normAutofit/>
          </a:bodyPr>
          <a:lstStyle/>
          <a:p>
            <a:r>
              <a:rPr lang="en-US" dirty="0" smtClean="0"/>
              <a:t>Uganda’s energy composition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4210" y="968992"/>
            <a:ext cx="9593925" cy="54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3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67" y="0"/>
            <a:ext cx="1509215" cy="494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494684"/>
            <a:ext cx="11982734" cy="626095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the Uganda's current cooking energy sources</a:t>
            </a:r>
          </a:p>
          <a:p>
            <a:pPr algn="just"/>
            <a:endParaRPr lang="en-US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94% depend on Biomass, (73% is firewood , and 21% charcoal)</a:t>
            </a: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1.4% depend on electricity, 0.6% kerosene and 3.9%others.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Joshua et al, (2022)</a:t>
            </a:r>
          </a:p>
          <a:p>
            <a:pPr algn="just"/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27% of the Uganda's total population lives in urban areas ,of which 93% is living in slums of which 86% of this population uses biomass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Rugadya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2008) </a:t>
            </a:r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slum is a run-down area of a city 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substandard housing, squalor and lacking in tenure security.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Encyclopedia,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(2008) 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05000" cy="535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7" y="900752"/>
            <a:ext cx="11614244" cy="5691117"/>
          </a:xfrm>
        </p:spPr>
        <p:txBody>
          <a:bodyPr/>
          <a:lstStyle/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over-reliance on traditional biomass is an indicator of a country trapped in a tragedy of environmental degradation and its concomitant impacts related to health, gender and household expenditure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GIZ, 2014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pproximately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of lung cancer deaths in adults are attributable to exposure to carcinogens from household air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pollution and ,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Globally each year 3.2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people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 prematurely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illnesses attributable to the household air pollution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cooking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WHO,2014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1111"/>
            <a:ext cx="8596668" cy="5777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009934"/>
            <a:ext cx="11414583" cy="5848065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Uganda hopes to be :</a:t>
            </a:r>
          </a:p>
          <a:p>
            <a:pPr algn="just"/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Biofuels</a:t>
            </a:r>
          </a:p>
          <a:p>
            <a:pPr lvl="2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LPG </a:t>
            </a:r>
          </a:p>
          <a:p>
            <a:pPr lvl="2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gas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 </a:t>
            </a:r>
          </a:p>
          <a:p>
            <a:pPr marL="914400" lvl="2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fuels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 clean at point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and the transition needs to focus on them,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Leeuwen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(2017) </a:t>
            </a:r>
          </a:p>
          <a:p>
            <a:pPr marL="914400" lvl="2" indent="0" algn="just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880" y="1193751"/>
            <a:ext cx="3387488" cy="2699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368" y="1193751"/>
            <a:ext cx="3331160" cy="2699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287" y="3893022"/>
            <a:ext cx="5130705" cy="2067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992" y="3893022"/>
            <a:ext cx="2314575" cy="2067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6567" y="3896433"/>
            <a:ext cx="2352961" cy="20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30" y="364803"/>
            <a:ext cx="4694830" cy="4950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859809"/>
            <a:ext cx="11946340" cy="5998191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studies have been done especially for slums but few are paying attention to gender and willingness in addressing this problem ,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practical problem which this research will handle especially in slums , looking at the willingness to pay and how much to pay 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101" y="2893324"/>
            <a:ext cx="3220872" cy="3684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544" y="2893324"/>
            <a:ext cx="3578557" cy="3684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60" y="2893324"/>
            <a:ext cx="5005884" cy="36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31591" cy="535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Statement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0752"/>
            <a:ext cx="12192000" cy="5813947"/>
          </a:xfrm>
        </p:spPr>
        <p:txBody>
          <a:bodyPr/>
          <a:lstStyle/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Ugandan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coordinated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National Clean Cooking strategy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bid to achieve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clean cooking targets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stipulated in the National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Plan Target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(NDP III)</a:t>
            </a:r>
          </a:p>
          <a:p>
            <a:pPr algn="just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Electricity Regulatory Authority (ERA) introduced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cooking tariff,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subsidized liquefied gas cylinders and burners ,ethanol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stoves among others have been put in place to increase the adoption to clean cooking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fuels 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Price, R.A. (2017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population still depends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Biomass of which 73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is firewood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21% charcoal.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Joshua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al,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2022) 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same report few slum dwellers are have adopted to Bio fuel, LPG ,electricity among others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413681" cy="726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8474"/>
            <a:ext cx="12192000" cy="5663820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dependence on Biomass has caused adverse effects including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WHO,2014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degradation (deforestation), Accidents , among others 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(NFA 2009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for this study aims 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willingness of slum dwellers to adopt clean cooking technologies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2599</TotalTime>
  <Words>828</Words>
  <Application>Microsoft Office PowerPoint</Application>
  <PresentationFormat>Widescreen</PresentationFormat>
  <Paragraphs>109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Wingdings 3</vt:lpstr>
      <vt:lpstr>Wisp</vt:lpstr>
      <vt:lpstr>    </vt:lpstr>
      <vt:lpstr>Background of the study</vt:lpstr>
      <vt:lpstr>Uganda’s energy composition</vt:lpstr>
      <vt:lpstr>cont.</vt:lpstr>
      <vt:lpstr>cont.</vt:lpstr>
      <vt:lpstr>cont.</vt:lpstr>
      <vt:lpstr>Cont. </vt:lpstr>
      <vt:lpstr>Statement of the problem</vt:lpstr>
      <vt:lpstr>Cont.</vt:lpstr>
      <vt:lpstr>Purpose of the study</vt:lpstr>
      <vt:lpstr>Methodology </vt:lpstr>
      <vt:lpstr>References </vt:lpstr>
      <vt:lpstr>Cont.</vt:lpstr>
      <vt:lpstr>     The end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LUKYAMUZI VICENT</dc:title>
  <dc:creator>Microsoft account</dc:creator>
  <cp:lastModifiedBy>user</cp:lastModifiedBy>
  <cp:revision>84</cp:revision>
  <dcterms:created xsi:type="dcterms:W3CDTF">2022-10-04T19:44:40Z</dcterms:created>
  <dcterms:modified xsi:type="dcterms:W3CDTF">2022-10-11T04:01:07Z</dcterms:modified>
</cp:coreProperties>
</file>