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F27E-BC56-456D-863E-52CA3064C8C3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7713-50AB-41E4-95AD-E6CF54C0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3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F27E-BC56-456D-863E-52CA3064C8C3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7713-50AB-41E4-95AD-E6CF54C0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4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F27E-BC56-456D-863E-52CA3064C8C3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7713-50AB-41E4-95AD-E6CF54C0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1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F27E-BC56-456D-863E-52CA3064C8C3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7713-50AB-41E4-95AD-E6CF54C0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7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F27E-BC56-456D-863E-52CA3064C8C3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7713-50AB-41E4-95AD-E6CF54C0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4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F27E-BC56-456D-863E-52CA3064C8C3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7713-50AB-41E4-95AD-E6CF54C0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23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F27E-BC56-456D-863E-52CA3064C8C3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7713-50AB-41E4-95AD-E6CF54C0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2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F27E-BC56-456D-863E-52CA3064C8C3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7713-50AB-41E4-95AD-E6CF54C0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7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F27E-BC56-456D-863E-52CA3064C8C3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7713-50AB-41E4-95AD-E6CF54C0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7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F27E-BC56-456D-863E-52CA3064C8C3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7713-50AB-41E4-95AD-E6CF54C0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6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F27E-BC56-456D-863E-52CA3064C8C3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7713-50AB-41E4-95AD-E6CF54C0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8F27E-BC56-456D-863E-52CA3064C8C3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37713-50AB-41E4-95AD-E6CF54C0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9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338E4-3532-8442-06FA-CA4C337F5B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3583"/>
            <a:ext cx="9144000" cy="2107095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ASSESSING THE SUITABILITY AND ACCESSIBILITY OF SOLAR PHOTOVOLTAIC (PV) TECHNOLOGY INFRASTRUCTURE IN SOUTH SUDAN.</a:t>
            </a:r>
            <a:endParaRPr lang="en-US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1CB7AB-369D-AB60-58BA-0F4DFA45C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8226" y="3048000"/>
            <a:ext cx="9144000" cy="3532463"/>
          </a:xfrm>
        </p:spPr>
        <p:txBody>
          <a:bodyPr>
            <a:normAutofit/>
          </a:bodyPr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 Area:  South Sudan.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Student: Albert Kafilondi Pascal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Supervisors: Dr. Semakula Henry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Dr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Karidewa Nyeinga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072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8B2EA-C047-9DA4-212D-905CE225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586"/>
            <a:ext cx="10515600" cy="681797"/>
          </a:xfrm>
        </p:spPr>
        <p:txBody>
          <a:bodyPr>
            <a:normAutofit fontScale="90000"/>
          </a:bodyPr>
          <a:lstStyle/>
          <a:p>
            <a:r>
              <a:rPr lang="en-US" sz="1800" b="1" u="sng" spc="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b="1" u="sng" spc="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u="sng" spc="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68CBA-78DE-001D-3011-E2EF47A5B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2752"/>
            <a:ext cx="10515600" cy="608380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NewRoman"/>
                <a:ea typeface="Calibri" panose="020F0502020204030204" pitchFamily="34" charset="0"/>
                <a:cs typeface="TimesNewRoman"/>
              </a:rPr>
              <a:t>M</a:t>
            </a:r>
            <a:r>
              <a:rPr lang="en-US" dirty="0">
                <a:effectLst/>
                <a:latin typeface="TimesNewRoman"/>
                <a:ea typeface="Calibri" panose="020F0502020204030204" pitchFamily="34" charset="0"/>
                <a:cs typeface="TimesNewRoman"/>
              </a:rPr>
              <a:t>ore than 1.3 billion people have no access to electricity, 600 million in Sub-Saharan Africa (Morris Lemi &amp; Carnegie La Belle, 2020).</a:t>
            </a:r>
          </a:p>
          <a:p>
            <a:endParaRPr lang="en-US" dirty="0">
              <a:effectLst/>
              <a:latin typeface="TimesNewRoman"/>
              <a:ea typeface="Calibri" panose="020F0502020204030204" pitchFamily="34" charset="0"/>
              <a:cs typeface="TimesNewRoman"/>
            </a:endParaRPr>
          </a:p>
          <a:p>
            <a:r>
              <a:rPr lang="en-US" dirty="0">
                <a:effectLst/>
                <a:latin typeface="TimesNewRoman"/>
                <a:ea typeface="Calibri" panose="020F0502020204030204" pitchFamily="34" charset="0"/>
                <a:cs typeface="TimesNewRoman"/>
              </a:rPr>
              <a:t>South Sudan is still faced with huge energy poverty (Tiitmame &amp; Anai, 2018).</a:t>
            </a:r>
          </a:p>
          <a:p>
            <a:pPr marL="0" indent="0">
              <a:buNone/>
            </a:pPr>
            <a:endParaRPr lang="en-US" dirty="0">
              <a:effectLst/>
              <a:latin typeface="TimesNewRoman"/>
              <a:ea typeface="Calibri" panose="020F0502020204030204" pitchFamily="34" charset="0"/>
              <a:cs typeface="TimesNewRoman"/>
            </a:endParaRPr>
          </a:p>
          <a:p>
            <a:r>
              <a:rPr lang="en-US" dirty="0">
                <a:latin typeface="TimesNewRoman"/>
              </a:rPr>
              <a:t>South Sudan electricity is mainly generated from diesel generators (Tiitmame &amp; Anai, 2018).</a:t>
            </a:r>
          </a:p>
          <a:p>
            <a:pPr marL="0" indent="0">
              <a:buNone/>
            </a:pPr>
            <a:endParaRPr lang="en-US" dirty="0">
              <a:latin typeface="TimesNewRoman"/>
            </a:endParaRPr>
          </a:p>
          <a:p>
            <a:pPr marL="0" indent="0">
              <a:buNone/>
            </a:pPr>
            <a:endParaRPr lang="en-US" dirty="0">
              <a:latin typeface="TimesNewRoman"/>
            </a:endParaRPr>
          </a:p>
          <a:p>
            <a:r>
              <a:rPr lang="en-US" dirty="0">
                <a:latin typeface="TimesNewRoman"/>
              </a:rPr>
              <a:t>South Sudan has embarked on building its electricity sector (Large, 2020). Thus need for a clean, sustainable and reliable source.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(Ayik et al., 2020).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7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B4B22-FAFB-89A5-41FF-C55C642F6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83096"/>
          </a:xfrm>
        </p:spPr>
        <p:txBody>
          <a:bodyPr>
            <a:normAutofit fontScale="90000"/>
          </a:bodyPr>
          <a:lstStyle/>
          <a:p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 Statement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E94C6-B66C-F3A1-AE4B-A86354666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3096"/>
            <a:ext cx="10515600" cy="607612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South Sudan has limited usage of renewable energy </a:t>
            </a:r>
            <a:r>
              <a:rPr lang="en-US" dirty="0"/>
              <a:t>(Large, 2020)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has contributed to its lowest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national electrification rate in the Eastern African region (IRENA, 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2020)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prevailing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electricity is mainly generated from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fossil fuel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generators (Tiitmame &amp; Anai, 2018), which poses a threat of increasing greenhouse gas emissions.</a:t>
            </a:r>
          </a:p>
          <a:p>
            <a:pPr marL="0" indent="0">
              <a:buNone/>
            </a:pP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In addition, fossil fuel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supply and infrastructure are vulnerable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(Tiitmame &amp; Anai, 2018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Since South Sudan has vast renewable energy potential especial solar PV </a:t>
            </a:r>
            <a:r>
              <a:rPr lang="en-US" dirty="0"/>
              <a:t>(</a:t>
            </a:r>
            <a:r>
              <a:rPr lang="en-US" dirty="0" err="1"/>
              <a:t>Ayik</a:t>
            </a:r>
            <a:r>
              <a:rPr lang="en-US" dirty="0"/>
              <a:t> et al., 2020)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744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3803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 …….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iversifying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its generation mix using solar PV is vital (Large, 2020).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104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FF2CC-66D8-5934-3866-6AD5B4F42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586"/>
            <a:ext cx="10515600" cy="708301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Fd5178-Identity-H"/>
                <a:ea typeface="Calibri" panose="020F0502020204030204" pitchFamily="34" charset="0"/>
                <a:cs typeface="Fd5178-Identity-H"/>
              </a:rPr>
              <a:t> 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 Objective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4B05B-7CD6-03AC-349A-4933D86C7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2122"/>
            <a:ext cx="10515600" cy="588396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assess the suitable sites for setting up Solar PV technology power plant as well as undertaking the feasibility analysis of solar PV technology in South Sudan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 Objectives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develop criteria for suitable location of solar PV infrastructure in South Sudan.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suitable sites for solar PV infrastructure in South Sudan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assess the feasibility of the suitable sites for solar PV infrastructure in South Sudan.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1460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00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144" y="0"/>
            <a:ext cx="10515600" cy="5126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512699"/>
            <a:ext cx="11472672" cy="6345301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1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reviews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Solar expert interviews (Questionnaires)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Interviews (Questionnaires)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 observations (Checklists)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2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GIS &amp; Remote Sensing (for data integration, suitability analysis)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3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Solar energy expert interviews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Focal group discussions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11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093"/>
            <a:ext cx="10515600" cy="671195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Sites</a:t>
            </a: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950976"/>
            <a:ext cx="11155680" cy="5705856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Western Bahr el Ghazal state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Jonglei State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Eastern Equatoria State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68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362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Fd5178-Identity-H</vt:lpstr>
      <vt:lpstr>Times New Roman</vt:lpstr>
      <vt:lpstr>TimesNewRoman</vt:lpstr>
      <vt:lpstr>Wingdings</vt:lpstr>
      <vt:lpstr>Office Theme</vt:lpstr>
      <vt:lpstr>ASSESSING THE SUITABILITY AND ACCESSIBILITY OF SOLAR PHOTOVOLTAIC (PV) TECHNOLOGY INFRASTRUCTURE IN SOUTH SUDAN.</vt:lpstr>
      <vt:lpstr> Introduction </vt:lpstr>
      <vt:lpstr>  Problem Statement </vt:lpstr>
      <vt:lpstr>Cont. …….</vt:lpstr>
      <vt:lpstr>  Main Objective </vt:lpstr>
      <vt:lpstr>METHODOLOGY</vt:lpstr>
      <vt:lpstr>Sites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THE SUITABILITY AND ACCESSIBILITY OF SOLAR PHOTOVOLTAIC (PV) TECHNOLOGY INFRASTRUCTURE IN SOUTH SUDAN.</dc:title>
  <dc:creator>Paul Simangi</dc:creator>
  <cp:lastModifiedBy>user</cp:lastModifiedBy>
  <cp:revision>8</cp:revision>
  <dcterms:created xsi:type="dcterms:W3CDTF">2022-10-08T09:12:52Z</dcterms:created>
  <dcterms:modified xsi:type="dcterms:W3CDTF">2022-10-10T07:34:58Z</dcterms:modified>
</cp:coreProperties>
</file>